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나눔스퀘어OTF Bold" panose="020B0600000101010101" pitchFamily="34" charset="-127"/>
      <p:bold r:id="rId11"/>
    </p:embeddedFont>
    <p:embeddedFont>
      <p:font typeface="나눔스퀘어OTF ExtraBold" panose="020B0600000101010101" pitchFamily="34" charset="-127"/>
      <p:bold r:id="rId12"/>
    </p:embeddedFont>
    <p:embeddedFont>
      <p:font typeface="맑은 고딕" panose="020B0503020000020004" pitchFamily="50" charset="-127"/>
      <p:regular r:id="rId13"/>
      <p:bold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>
        <p:scale>
          <a:sx n="75" d="100"/>
          <a:sy n="75" d="100"/>
        </p:scale>
        <p:origin x="231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3CAFE-C7DA-4DC5-936A-B40B360E1633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57EFA-0079-48D5-B815-741D24D584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79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36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32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717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06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221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48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89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78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110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94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67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A03DE-0C1D-4FEB-9405-B106F7B63A76}" type="datetimeFigureOut">
              <a:rPr lang="ko-KR" altLang="en-US" smtClean="0"/>
              <a:t>2025-06-17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38FF0-F956-4E0C-8DD8-618000036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778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54D0C5-CE1A-4D28-B28D-90FA39B180EA}"/>
              </a:ext>
            </a:extLst>
          </p:cNvPr>
          <p:cNvSpPr txBox="1"/>
          <p:nvPr/>
        </p:nvSpPr>
        <p:spPr>
          <a:xfrm>
            <a:off x="3234146" y="1180384"/>
            <a:ext cx="6671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[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발표심사 </a:t>
            </a:r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PPT 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작성 유의사항</a:t>
            </a:r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]</a:t>
            </a:r>
            <a:r>
              <a:rPr lang="en-US" altLang="ko-KR" i="1" dirty="0">
                <a:solidFill>
                  <a:schemeClr val="bg2">
                    <a:lumMod val="90000"/>
                  </a:schemeClr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i="1" dirty="0">
                <a:solidFill>
                  <a:schemeClr val="bg2">
                    <a:lumMod val="90000"/>
                  </a:schemeClr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본 슬라이드 삭제 후 제출</a:t>
            </a:r>
            <a:r>
              <a:rPr lang="en-US" altLang="ko-KR" i="1" dirty="0">
                <a:solidFill>
                  <a:schemeClr val="bg2">
                    <a:lumMod val="90000"/>
                  </a:schemeClr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i="1" dirty="0">
              <a:solidFill>
                <a:schemeClr val="bg2">
                  <a:lumMod val="90000"/>
                </a:schemeClr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20E48C-ECE8-498E-AA0D-C2965BC56573}"/>
              </a:ext>
            </a:extLst>
          </p:cNvPr>
          <p:cNvSpPr/>
          <p:nvPr/>
        </p:nvSpPr>
        <p:spPr>
          <a:xfrm>
            <a:off x="598714" y="1851354"/>
            <a:ext cx="8708572" cy="4455885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7DE45E1-5599-46DE-A027-CF1B0C4BC03E}"/>
              </a:ext>
            </a:extLst>
          </p:cNvPr>
          <p:cNvSpPr/>
          <p:nvPr/>
        </p:nvSpPr>
        <p:spPr>
          <a:xfrm>
            <a:off x="970274" y="2162139"/>
            <a:ext cx="8337012" cy="782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디자인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,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 폰트는 변경하여 자유롭게 작성하시면 됩니다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.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다만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,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본 양식에 제안된 슬라이드 크기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(A4),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목차항목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,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작성순서는 준수하시기 바랍니다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F52FA46-B3D6-4CCC-96A4-1B0D6CCBF1F0}"/>
              </a:ext>
            </a:extLst>
          </p:cNvPr>
          <p:cNvSpPr/>
          <p:nvPr/>
        </p:nvSpPr>
        <p:spPr>
          <a:xfrm>
            <a:off x="970274" y="3154222"/>
            <a:ext cx="9050026" cy="782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파일명 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: 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[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발표자료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]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아이디어 기획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_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개인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성함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 or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팀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ko-KR" altLang="en-US" sz="2000" kern="0" dirty="0" err="1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팀명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)_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아이템명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                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[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발표자료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]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제품 및 서비스 개발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_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개인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성함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 or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팀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ko-KR" altLang="en-US" sz="2000" kern="0" dirty="0" err="1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팀명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)_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아이템명</a:t>
            </a:r>
            <a:endParaRPr lang="en-US" altLang="ko-KR" sz="2000" kern="0" dirty="0"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985170C-E5A6-4153-A3F4-46C0BF016074}"/>
              </a:ext>
            </a:extLst>
          </p:cNvPr>
          <p:cNvSpPr/>
          <p:nvPr/>
        </p:nvSpPr>
        <p:spPr>
          <a:xfrm>
            <a:off x="978741" y="4655290"/>
            <a:ext cx="9050026" cy="749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발표심사 시간 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: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발표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en-US" altLang="ko-KR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10</a:t>
            </a:r>
            <a:r>
              <a:rPr lang="ko-KR" altLang="en-US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분 이내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),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질의응답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en-US" altLang="ko-KR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5</a:t>
            </a:r>
            <a:r>
              <a:rPr lang="ko-KR" altLang="en-US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분 이내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을 포함하여 </a:t>
            </a:r>
            <a:r>
              <a:rPr lang="en-US" altLang="ko-KR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15</a:t>
            </a:r>
            <a:r>
              <a:rPr lang="ko-KR" altLang="en-US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분</a:t>
            </a:r>
            <a:endParaRPr lang="en-US" altLang="ko-KR" sz="2000" kern="0" dirty="0">
              <a:solidFill>
                <a:srgbClr val="FF0000"/>
              </a:solidFill>
              <a:highlight>
                <a:srgbClr val="FFFF00"/>
              </a:highlight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   </a:t>
            </a:r>
            <a:r>
              <a:rPr lang="en-US" altLang="ko-KR" u="sng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- </a:t>
            </a:r>
            <a:r>
              <a:rPr lang="ko-KR" altLang="en-US" sz="1700" u="sng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제품 및 서비스 개발 분야는 </a:t>
            </a:r>
            <a:r>
              <a:rPr lang="ko-KR" altLang="en-US" sz="1700" u="sng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발표시간 </a:t>
            </a:r>
            <a:r>
              <a:rPr lang="en-US" altLang="ko-KR" sz="1700" u="sng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10</a:t>
            </a:r>
            <a:r>
              <a:rPr lang="ko-KR" altLang="en-US" sz="1700" u="sng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분 내 시연영상 필수 포함 </a:t>
            </a:r>
            <a:r>
              <a:rPr lang="en-US" altLang="ko-KR" sz="1700" u="sng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(※ </a:t>
            </a:r>
            <a:r>
              <a:rPr lang="ko-KR" altLang="en-US" sz="1700" u="sng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수정된 안내사항</a:t>
            </a:r>
            <a:r>
              <a:rPr lang="en-US" altLang="ko-KR" sz="1700" u="sng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F172FB8-A542-4B46-8DAE-E045BA5AE9E1}"/>
              </a:ext>
            </a:extLst>
          </p:cNvPr>
          <p:cNvSpPr/>
          <p:nvPr/>
        </p:nvSpPr>
        <p:spPr>
          <a:xfrm>
            <a:off x="970274" y="4028255"/>
            <a:ext cx="9050026" cy="42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파일형식 </a:t>
            </a: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: 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PPT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형식으로 제출</a:t>
            </a:r>
            <a:endParaRPr lang="en-US" altLang="ko-KR" sz="2000" kern="0" dirty="0">
              <a:solidFill>
                <a:srgbClr val="FF0000"/>
              </a:solidFill>
              <a:highlight>
                <a:srgbClr val="FFFF00"/>
              </a:highlight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634196-47BE-4EDD-A237-107EA0514D2A}"/>
              </a:ext>
            </a:extLst>
          </p:cNvPr>
          <p:cNvSpPr txBox="1"/>
          <p:nvPr/>
        </p:nvSpPr>
        <p:spPr>
          <a:xfrm>
            <a:off x="3635829" y="126729"/>
            <a:ext cx="616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제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4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회 고용노동 공공데이터 활용 공모전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BA2D780-F18C-48D5-8932-6DB78F8D67A2}"/>
              </a:ext>
            </a:extLst>
          </p:cNvPr>
          <p:cNvSpPr/>
          <p:nvPr/>
        </p:nvSpPr>
        <p:spPr>
          <a:xfrm>
            <a:off x="978741" y="5802415"/>
            <a:ext cx="9050026" cy="42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※ </a:t>
            </a:r>
            <a:r>
              <a:rPr lang="ko-KR" altLang="en-US" sz="2000" kern="0" dirty="0">
                <a:solidFill>
                  <a:srgbClr val="FF0000"/>
                </a:solidFill>
                <a:highlight>
                  <a:srgbClr val="FFFF00"/>
                </a:highlight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본 슬라이드 페이지는 삭제 후 제출</a:t>
            </a:r>
            <a:endParaRPr lang="en-US" altLang="ko-KR" sz="2000" kern="0" dirty="0">
              <a:solidFill>
                <a:srgbClr val="FF0000"/>
              </a:solidFill>
              <a:highlight>
                <a:srgbClr val="FFFF00"/>
              </a:highlight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827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3955BC-C15B-4C9B-9E5D-16D9450DFEB4}"/>
              </a:ext>
            </a:extLst>
          </p:cNvPr>
          <p:cNvSpPr txBox="1"/>
          <p:nvPr/>
        </p:nvSpPr>
        <p:spPr>
          <a:xfrm>
            <a:off x="1617073" y="739393"/>
            <a:ext cx="6671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[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목  차</a:t>
            </a:r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]</a:t>
            </a:r>
            <a:endParaRPr lang="ko-KR" altLang="en-US" i="1" dirty="0">
              <a:solidFill>
                <a:schemeClr val="bg2">
                  <a:lumMod val="90000"/>
                </a:schemeClr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B35D757-0801-46BC-B6DD-F67772B40B13}"/>
              </a:ext>
            </a:extLst>
          </p:cNvPr>
          <p:cNvSpPr/>
          <p:nvPr/>
        </p:nvSpPr>
        <p:spPr>
          <a:xfrm>
            <a:off x="566056" y="1343354"/>
            <a:ext cx="8757558" cy="5073775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DFED84E-AB6C-44B8-A781-90F7AC3587E2}"/>
              </a:ext>
            </a:extLst>
          </p:cNvPr>
          <p:cNvSpPr/>
          <p:nvPr/>
        </p:nvSpPr>
        <p:spPr>
          <a:xfrm>
            <a:off x="970274" y="1654139"/>
            <a:ext cx="7668901" cy="4322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AutoNum type="arabicPeriod"/>
              <a:tabLst/>
              <a:defRPr/>
            </a:pP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배  경</a:t>
            </a: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1-1.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추진배경 및 목적</a:t>
            </a:r>
            <a:endParaRPr lang="en-US" altLang="ko-KR" sz="2000" kern="0" dirty="0"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1-2.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팀원 역할</a:t>
            </a:r>
            <a:endParaRPr lang="en-US" altLang="ko-KR" sz="2000" kern="0" dirty="0"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1-3.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현황 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·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문제점 및 개선방안</a:t>
            </a:r>
            <a:endParaRPr lang="en-US" altLang="ko-KR" sz="2000" kern="0" dirty="0"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2.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  아이디어 또는 제품 및 서비스 개요</a:t>
            </a: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 2-1.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아이디어 및 서비스 주요 기능 및 특징</a:t>
            </a:r>
            <a:endParaRPr lang="en-US" altLang="ko-KR" sz="2000" kern="0" dirty="0">
              <a:latin typeface="나눔스퀘어OTF Bold" panose="020B0600000101010101" pitchFamily="34" charset="-127"/>
              <a:ea typeface="나눔스퀘어OTF 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    2-2.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데이터 활용방안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(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구성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,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용도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, </a:t>
            </a:r>
            <a:r>
              <a:rPr lang="ko-KR" altLang="en-US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데이터간 상관관계 등</a:t>
            </a:r>
            <a:r>
              <a:rPr lang="en-US" altLang="ko-KR" sz="2000" kern="0" dirty="0">
                <a:latin typeface="나눔스퀘어OTF Bold" panose="020B0600000101010101" pitchFamily="34" charset="-127"/>
                <a:ea typeface="나눔스퀘어OTF Bold" panose="020B0600000101010101" pitchFamily="34" charset="-127"/>
                <a:sym typeface="Calibri"/>
              </a:rPr>
              <a:t>)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3.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기대효과</a:t>
            </a: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altLang="ko-KR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4. </a:t>
            </a:r>
            <a:r>
              <a:rPr lang="ko-KR" altLang="en-US" sz="2000" kern="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  <a:sym typeface="Calibri"/>
              </a:rPr>
              <a:t>향후 성장 및 사업화 전략</a:t>
            </a:r>
            <a:endParaRPr lang="en-US" altLang="ko-KR" sz="2000" kern="0" dirty="0">
              <a:latin typeface="나눔스퀘어OTF ExtraBold" panose="020B0600000101010101" pitchFamily="34" charset="-127"/>
              <a:ea typeface="나눔스퀘어OTF ExtraBold" panose="020B0600000101010101" pitchFamily="34" charset="-127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BB3ED7-96C2-44B2-B434-1D7A78CDAC08}"/>
              </a:ext>
            </a:extLst>
          </p:cNvPr>
          <p:cNvSpPr txBox="1"/>
          <p:nvPr/>
        </p:nvSpPr>
        <p:spPr>
          <a:xfrm>
            <a:off x="3635829" y="126729"/>
            <a:ext cx="616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제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4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회 고용노동 공공데이터 활용 공모전</a:t>
            </a:r>
          </a:p>
        </p:txBody>
      </p:sp>
    </p:spTree>
    <p:extLst>
      <p:ext uri="{BB962C8B-B14F-4D97-AF65-F5344CB8AC3E}">
        <p14:creationId xmlns:p14="http://schemas.microsoft.com/office/powerpoint/2010/main" val="1028763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203</Words>
  <Application>Microsoft Office PowerPoint</Application>
  <PresentationFormat>A4 용지(210x297mm)</PresentationFormat>
  <Paragraphs>23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나눔스퀘어OTF Bold</vt:lpstr>
      <vt:lpstr>맑은 고딕</vt:lpstr>
      <vt:lpstr>Arial</vt:lpstr>
      <vt:lpstr>나눔스퀘어OTF ExtraBold</vt:lpstr>
      <vt:lpstr>Calibri Light</vt:lpstr>
      <vt:lpstr>Wingdings</vt:lpstr>
      <vt:lpstr>Calibri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고운정</dc:creator>
  <cp:lastModifiedBy>고운정</cp:lastModifiedBy>
  <cp:revision>29</cp:revision>
  <dcterms:created xsi:type="dcterms:W3CDTF">2025-06-11T04:38:20Z</dcterms:created>
  <dcterms:modified xsi:type="dcterms:W3CDTF">2025-06-17T08:15:55Z</dcterms:modified>
</cp:coreProperties>
</file>